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54" autoAdjust="0"/>
    <p:restoredTop sz="94737" autoAdjust="0"/>
  </p:normalViewPr>
  <p:slideViewPr>
    <p:cSldViewPr snapToGrid="0" snapToObjects="1">
      <p:cViewPr varScale="1">
        <p:scale>
          <a:sx n="105" d="100"/>
          <a:sy n="105" d="100"/>
        </p:scale>
        <p:origin x="-9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2D3F076B-3B51-1140-8634-C645D5FDB9E6}" type="datetimeFigureOut">
              <a:rPr lang="en-US" smtClean="0"/>
              <a:t>2/3/12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F2448AC-4168-A840-999F-210AE844CFA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EFM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Mike Hughey, MD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#9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Positive_OCT_6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8571" y="1173238"/>
            <a:ext cx="7217909" cy="360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#10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8150" y="-4127500"/>
            <a:ext cx="8100060" cy="3022600"/>
          </a:xfrm>
          <a:prstGeom prst="rect">
            <a:avLst/>
          </a:prstGeom>
        </p:spPr>
      </p:pic>
      <p:pic>
        <p:nvPicPr>
          <p:cNvPr id="9" name="Picture 8" descr="EFM-Sinusoid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67" y="1214473"/>
            <a:ext cx="5938762" cy="3561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#11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1426464"/>
            <a:ext cx="9265920" cy="342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#12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3" y="1426464"/>
            <a:ext cx="8750300" cy="336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#13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" y="1349987"/>
            <a:ext cx="8084820" cy="342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#1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EFM-Norm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79"/>
            <a:ext cx="9144000" cy="3368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#2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EFM-Latent_Pha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835"/>
            <a:ext cx="9144000" cy="3644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#3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EFM-Active_Pha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05"/>
            <a:ext cx="9144000" cy="3355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#4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EFM-Ear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7430"/>
            <a:ext cx="8229600" cy="3579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#5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EFM-Coup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74068"/>
            <a:ext cx="7680476" cy="3602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#6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EFM-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3959"/>
            <a:ext cx="7220857" cy="361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#7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EFM-Absent_Variabil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63109"/>
            <a:ext cx="6737048" cy="361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EFM #8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6447"/>
            <a:ext cx="2842727" cy="1932290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Contractions</a:t>
            </a: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Baseline</a:t>
            </a:r>
          </a:p>
          <a:p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Decels/Accels</a:t>
            </a:r>
            <a:endParaRPr lang="en-US" sz="24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Category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293"/>
            <a:ext cx="9144000" cy="341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60</TotalTime>
  <Words>123</Words>
  <Application>Microsoft Macintosh PowerPoint</Application>
  <PresentationFormat>On-screen Show (4:3)</PresentationFormat>
  <Paragraphs>67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</vt:lpstr>
      <vt:lpstr>EFM Challenge</vt:lpstr>
      <vt:lpstr>EFM #1</vt:lpstr>
      <vt:lpstr>EFM #2</vt:lpstr>
      <vt:lpstr>EFM #3</vt:lpstr>
      <vt:lpstr>EFM #4</vt:lpstr>
      <vt:lpstr>EFM #5</vt:lpstr>
      <vt:lpstr>EFM #6</vt:lpstr>
      <vt:lpstr>EFM #7</vt:lpstr>
      <vt:lpstr>EFM #8</vt:lpstr>
      <vt:lpstr>EFM #9</vt:lpstr>
      <vt:lpstr>EFM #10</vt:lpstr>
      <vt:lpstr>EFM #11</vt:lpstr>
      <vt:lpstr>EFM #12</vt:lpstr>
      <vt:lpstr>EFM #13</vt:lpstr>
    </vt:vector>
  </TitlesOfParts>
  <Company>Brookside Associates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EFM Challenge</dc:title>
  <dc:creator>Michael Hughey</dc:creator>
  <cp:lastModifiedBy>Michael Hughey</cp:lastModifiedBy>
  <cp:revision>2</cp:revision>
  <dcterms:created xsi:type="dcterms:W3CDTF">2012-02-03T17:02:17Z</dcterms:created>
  <dcterms:modified xsi:type="dcterms:W3CDTF">2012-02-03T18:02:50Z</dcterms:modified>
</cp:coreProperties>
</file>